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054B-80E8-5C2A-9F02-912D57E5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0A60C-9483-364C-A675-70B9C90DD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F558-490E-E62F-96A0-20530D08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362F-725A-BA4A-1E2B-9792369F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A4083-11E4-EEB1-C1BD-7EE22164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997F-BF4C-01D6-1C17-D4219CBC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7700A-B2AE-18C9-892C-2E3AD2B30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4D84-779C-0791-458E-98EB1F33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37157-3553-88A0-587B-66472976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FF260-941C-CC11-2D3D-CFDEBE65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84FCF-0626-2441-E8D8-BD2A6192F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F9031-158D-3144-6328-02DCDBC86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F692D-3203-8119-2801-35B3C3B2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64CB-89E1-CFA0-1AD9-BB087D55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FD4B2-6C47-92F4-AF22-A63CC36E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6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78B6-C38E-68FC-515E-A2DE6E2C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2DC-B82C-1805-CD28-CFC23E2EB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13119-C3E8-2724-CC32-1B0FB743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53B0F-FD10-A386-19F7-BBB73BB6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92880-8A0D-EB25-EBD2-B0F8DE60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3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B886-5B24-E661-B752-14D3ED4F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640DD-F6F0-1B48-B2ED-F7415829E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BC88A-639B-ABA0-16EA-CE89460C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208B-491C-0D7B-1371-2FB6756C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679F-CD77-D27A-F989-DF33C20B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2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D8BB-4E2C-8243-D3D6-8360C83E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653B6-AED8-14E8-2C4C-CA43A435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CB783-C7E4-A21E-20F0-B931C5D12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E9645-1DC1-932D-0615-90AB35D0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F7E2C-594B-BD74-E427-770E889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69780-D86B-97C8-B391-13674DBD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2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20AC-1AC9-E0EF-3012-F284BA71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5246A-311B-5944-82E8-8946F19F8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0735A-2A23-F0CE-B7BE-9E4BF05E4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5DFE4-C6E4-A256-9215-C17ED4136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C6AD4-B5DB-BEDB-64D6-DE5691F0A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44632-B882-DBF5-14D9-2B22735F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8027B-6F0D-AE4C-2624-40B214305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89988-0867-4119-7E50-7B94F808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4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FCD9-F6ED-8123-BD07-7834D4B9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FAB57-139B-0218-186D-30A8C99B8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521A2-EA78-7853-0B8C-7A8F5C2A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8D0F3-7FE5-38D0-9DB7-A985F7A6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7DF65A-A463-16A3-76BB-44261D2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E316E-66A9-0467-CDF3-5902F5D7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F9126-4D1C-EC5B-8D2A-B2912578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3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CC35-1158-36F0-6E51-2B5DA4D6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B8633-04FE-84F1-6498-8DC148F9A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623E4-490E-7162-81CE-8B7141350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8C53A-00A4-B6F7-F575-FEB33F51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3DD38-E24F-1CA3-5610-7C50BDF3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632A8-CA9D-ED8E-5DE0-F253BF5D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11F6-073F-E949-4DAC-416E1F28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A0891-21D5-70DB-7FEA-12DB2574B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4D6F4-4968-66EF-D2D2-945A87CF7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7CA19-C216-B129-8110-23784CFE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104E9-1553-075D-3301-AA7E3B29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2EBD8-2CDB-DAA5-8B3A-48E40203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9650F-3CEC-D30A-DF68-581646DF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E7EE-D7F4-59F3-0381-19DF5BFE5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7AE-6069-F26F-ACF4-51DB52E3C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E120C-A662-4150-892A-18F80694BB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B8780-14CE-FC94-B3BF-2F1CC884D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D84FE-C184-D0EA-671B-4A337B978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EE50C-1D14-4940-8047-C86B45089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B2E7-38D2-FB62-D63D-1D017057F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5169-978F-FE10-F71A-01E5E3AD4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582F7-33F5-5E0A-93B6-131002DE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4" y="468289"/>
            <a:ext cx="9594411" cy="246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7BB3E-3515-14DB-339A-54CED9AE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6" y="3499909"/>
            <a:ext cx="11986727" cy="17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E35BC-D05B-FF46-3909-AEE2B3EF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1185278"/>
            <a:ext cx="12024049" cy="4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42D73-7716-B89E-DC14-3A9C7483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1244068"/>
            <a:ext cx="11846767" cy="43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9EB60-85C8-10CE-43E4-431966AC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" y="1819915"/>
            <a:ext cx="12120465" cy="4817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30F7CB-6F32-AE01-85D0-7D49E40F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" y="973681"/>
            <a:ext cx="12120465" cy="6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AC17B-799D-5BFE-FFC4-98A230BB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4" y="224818"/>
            <a:ext cx="10601131" cy="3686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1B0B7-B84D-9C66-E974-5060E88A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4" y="3911359"/>
            <a:ext cx="10678109" cy="26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65637-959A-875F-7F05-A8BB4485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1970230"/>
            <a:ext cx="11986727" cy="19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E51FD-63F9-A0AE-D826-19899C29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714659"/>
            <a:ext cx="12042710" cy="52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1B68E-79A5-1BD7-4FD8-EAD0EA66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4" y="289689"/>
            <a:ext cx="10966130" cy="2415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9FBF7-8C1D-8776-2423-01F0FD30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" y="2905061"/>
            <a:ext cx="11940073" cy="33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3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9F5E3-EB7E-EBE2-9B65-006C4A69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574678"/>
            <a:ext cx="11968065" cy="45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3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9B1A0-E058-8751-A540-1D84B141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" y="179756"/>
            <a:ext cx="11940073" cy="375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0D00-438C-73DA-8135-B5B24685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" y="4159984"/>
            <a:ext cx="12012386" cy="2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3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805F1-078D-994D-C941-7865F876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" y="357426"/>
            <a:ext cx="12042710" cy="4198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E4595-5B30-D579-DD53-2CDBB95E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2" y="4840386"/>
            <a:ext cx="11958735" cy="12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Giradkar</dc:creator>
  <cp:lastModifiedBy>Divya Giradkar</cp:lastModifiedBy>
  <cp:revision>3</cp:revision>
  <dcterms:created xsi:type="dcterms:W3CDTF">2022-09-28T08:41:47Z</dcterms:created>
  <dcterms:modified xsi:type="dcterms:W3CDTF">2022-09-28T08:48:10Z</dcterms:modified>
</cp:coreProperties>
</file>